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0bd55d53acb4f97" /><Relationship Type="http://schemas.openxmlformats.org/officeDocument/2006/relationships/extended-properties" Target="/docProps/app.xml" Id="R1d5006db50254465" /><Relationship Type="http://schemas.openxmlformats.org/officeDocument/2006/relationships/officeDocument" Target="/ppt/presentation.xml" Id="Re611642f02a7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2c9f0125b486c"/>
  </p:sldMasterIdLst>
  <p:notesMasterIdLst>
    <p:notesMasterId xmlns:r="http://schemas.openxmlformats.org/officeDocument/2006/relationships" r:id="R72777fc9527b4be9"/>
  </p:notesMasterIdLst>
  <p:sldIdLst>
    <p:sldId xmlns:r="http://schemas.openxmlformats.org/officeDocument/2006/relationships" id="256" r:id="R056e3b4843fd44f3"/>
  </p:sldIdLst>
  <p:sldSz cx="42862500" cy="303085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3bc8658dbcb4e93" /><Relationship Type="http://schemas.openxmlformats.org/officeDocument/2006/relationships/slideMaster" Target="/ppt/slideMasters/slideMaster1.xml" Id="Rd2d2c9f0125b486c" /><Relationship Type="http://schemas.openxmlformats.org/officeDocument/2006/relationships/notesMaster" Target="/ppt/notesMasters/notesMaster1.xml" Id="R72777fc9527b4be9" /><Relationship Type="http://schemas.openxmlformats.org/officeDocument/2006/relationships/presProps" Target="/ppt/presProps.xml" Id="Rc70537c8941d4086" /><Relationship Type="http://schemas.openxmlformats.org/officeDocument/2006/relationships/tableStyles" Target="/ppt/tableStyles.xml" Id="R054ba45aa2b24981" /><Relationship Type="http://schemas.openxmlformats.org/officeDocument/2006/relationships/slide" Target="/ppt/slides/slide1.xml" Id="R056e3b4843fd44f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dd7acbe1bbb4c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a2055bab8524d66" /><Relationship Type="http://schemas.openxmlformats.org/officeDocument/2006/relationships/notesMaster" Target="/ppt/notesMasters/notesMaster1.xml" Id="R1b2b7021ee254ca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版式参考：Gemini academic poster（anishathalye/gemini，MIT License）与 USC Gemini poster template（EliNaig/usc-poster-template）。参考链接：https://github.com/anishathalye/gemini；https://github.com/EliNaig/usc-poster-template。模板内容为占位符，注册者需替换方括号文字并插入真实图表。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字体政策：design，使用运行时可用字体。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af9e802b348a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55cfcb6bd7045cc" /><Relationship Type="http://schemas.openxmlformats.org/officeDocument/2006/relationships/slideLayout" Target="/ppt/slideLayouts/slideLayout1.xml" Id="Refcdd1fdd91945e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dd1fdd91945e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6d7b8ce94ba4" /><Relationship Type="http://schemas.openxmlformats.org/officeDocument/2006/relationships/image" Target="/ppt/media/image.png" Id="Re19eec660b674b93" /><Relationship Type="http://schemas.openxmlformats.org/officeDocument/2006/relationships/image" Target="/ppt/media/image2.png" Id="Rc995f1628fd24072" /><Relationship Type="http://schemas.openxmlformats.org/officeDocument/2006/relationships/notesSlide" Target="/ppt/notesSlides/notesSlide1.xml" Id="Rb0d266eb0ee1466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D2B2D33C-D58C-4669-B340-D70B1D2E4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286250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B45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F5955D-B058-4078-8E5C-59F67C4F4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762500"/>
            <a:ext cx="42862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B45A"/>
          </a:solidFill>
          <a:ln xmlns:a="http://schemas.openxmlformats.org/drawingml/2006/main" w="0">
            <a:noFill/>
          </a:ln>
        </p:spPr>
      </p:sp>
      <p:pic>
        <p:nvPicPr>
          <p:cNvPr id="10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9eec660b674b93"/>
          <a:stretch xmlns:a="http://schemas.openxmlformats.org/drawingml/2006/main"/>
        </p:blipFill>
        <p:spPr>
          <a:xfrm xmlns:a="http://schemas.openxmlformats.org/drawingml/2006/main">
            <a:off x="1428750" y="977583"/>
            <a:ext cx="4476750" cy="1283335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37FCD1-7FFA-4F23-AA71-4265416E1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30480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ISNANFCM 2026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30C4C4-869D-4104-ABBA-495A55DE6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30480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3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[研究题目 / Research title]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26A6B2-0214-4EB6-9D28-FCD4F71B7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781300"/>
            <a:ext cx="3048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rPr>
              <a:t>[作者姓名]  ·  [单位 / Affiliation]  ·  [联系邮箱 / Email]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9A2C17-C424-4AE8-87AB-8DD2348EE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29000"/>
            <a:ext cx="30480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rPr>
              <a:t>2026年10月23–25日  |  深圳大学粤海校区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F1F1D9-2BFD-4600-BEED-1E2090BE3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0" y="1200150"/>
            <a:ext cx="685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E3B45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E3B45A"/>
                </a:solidFill>
                <a:latin typeface="Helvetica Neue"/>
                <a:ea typeface="Helvetica Neue"/>
                <a:cs typeface="Helvetica Neue"/>
              </a:rPr>
              <a:t>POSTER ID  [填写]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E2FAB7-CC28-44CC-AD0F-F2EEFA10E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0" y="18097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rPr>
              <a:t>A0  ·  LANDSCAPE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37F2F2-7FC9-4B2C-8DAF-40361CA92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6191250"/>
            <a:ext cx="13144500" cy="447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0F4424-8478-4EF9-9CBC-48A9BEF01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645795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研究背景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E8DDC2-E710-4C06-BD0F-6D18989B4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701992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Background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02085B-025E-40DB-958F-A77F0CAD3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754380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6BC3EE-EA74-4ADD-B46E-2A428EE04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7953375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[说明研究问题、科学背景和研究动机。]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041C49-1698-4708-8D04-161A72FE8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8524875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E923E0-7534-4EBE-8990-2615D08A6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8963025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08F52E-EE1A-4F83-8D69-3798E0CF9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9401175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45BC0F-BED8-4F0C-94C3-E4F823A0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1144250"/>
            <a:ext cx="131445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6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997976-AF10-4E7E-A2B0-77844E6E9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141095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研究目标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F07C4A-142D-45E0-A1FC-759497A96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197292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Objectives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D4E5CF-9BB5-478E-BD3F-6FC1BCB1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249680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0331D6-66DE-4547-B331-94837894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2954000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[用 1–3 句话写明研究目标或假设。]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3E500F-DE2F-4611-800B-A531EE911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35255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C42C0A2-7462-4994-8604-DC9D2DFB9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39636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CE506C6-7E68-4333-ADE4-195C7C413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144750"/>
            <a:ext cx="13144500" cy="752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46A73F-2FB2-4CDF-990A-3E03667CA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541145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研究方法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64AB5B-F9D6-4E2A-AECA-A695C8E66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597342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Methods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CFA4FC7-4DD3-4277-86F0-A229D64F5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649730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22C38D-1300-461E-8972-730CB2D5C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6954500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[实验体系 / 模型 / 样品]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29DA0D6-948E-4C7C-A441-63F1EABF8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75260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1422928-F25A-4424-A953-878B70C63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79641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71B9078-C8D2-4958-BDFD-FEC72767D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8573750"/>
            <a:ext cx="123444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A829DA7-EB54-460E-A85D-E90D23ED7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9335750"/>
            <a:ext cx="11620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[方法流程图或实验装置图]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建议放置可读的流程图、显微图或实验照片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30E5A2C-8C76-461E-9A00-7E953E479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25700" y="6191250"/>
            <a:ext cx="13144500" cy="1000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9F94565-ED90-491A-82FE-49D653E18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645795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研究结果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42B6BC8-B8AA-4257-B3AE-BB9B0B00A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701992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Results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CD5F152-E006-4A3A-BCF2-A0B9BC748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754380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375265B-A8D0-4A0D-A32A-E2935E757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8001000"/>
            <a:ext cx="12344400" cy="504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95f1628fd24072"/>
          <a:srcRect xmlns:a="http://schemas.openxmlformats.org/drawingml/2006/main" l="0" t="14659" r="0" b="146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5640050" y="8115300"/>
            <a:ext cx="12115800" cy="4819650"/>
          </a:xfrm>
          <a:prstGeom xmlns:a="http://schemas.openxmlformats.org/drawingml/2006/main" prst="rect">
            <a:avLst/>
          </a:prstGeom>
        </p:spPr>
      </p:pic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6493DC6-A517-4497-8451-884F3CD9E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25800" y="13192125"/>
            <a:ext cx="11544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[主图 / Main figure]  替换为你的 graphical abstract 或关键实验图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99C22CF-8561-434E-9598-805FDCE3F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25800" y="13382625"/>
            <a:ext cx="11544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图 1  [图题 / Figure caption]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BF29749-EDF9-464B-9399-58962DD06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35325" y="14239875"/>
            <a:ext cx="11525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[在此放置关键数据、曲线或显微图。]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6D049E2-3250-46C5-AE86-CF2A11B88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25700" y="16668750"/>
            <a:ext cx="131445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6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1FD178D-D61F-4BDB-AD10-4EB6CC12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1693545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主要发现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18B6484-9407-49D8-8A23-13BB8B57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1749742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Key findings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E1A7299-2517-4631-B76E-EF590CCA6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1802130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D172ADD-DDF6-40E3-AB65-D5F81D873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18478500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[用短句写出最重要的 2–4 条结果。]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5CE81AF-4F75-4435-BEE9-7DD682E56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190500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DCBF010-C2B8-4855-949A-A8093CE28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194881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B5C5281-D9DE-425E-A773-F6B9340DD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199263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AE7C29B-5359-4DB5-8D00-C9C87DD1E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03644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DAEBEEE-97FA-4D0D-B29C-5A8A840A7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25700" y="22288500"/>
            <a:ext cx="13144500" cy="628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E82AC78-8DD7-40C9-83A4-9280E6D15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255520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讨论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2A07030-884F-4AAA-B6ED-83A8F0814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311717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Discussion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5CB0E64-132A-45D0-A46B-546351DC2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364105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6867C2A-3083-4F76-AEB7-8848F62D3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4098250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[解释结果意义、局限性及与已有研究的关系。]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50B6F7D-274B-458D-AD24-9D5B92CB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46697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18300B0-6638-4A23-86CF-49051094F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51079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CC10951-F8F6-429A-9DAC-09B8B250C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55460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FDB4230-018F-4594-A918-B429AD9F7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0" y="259842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2A6F4DB-AE92-4913-83AD-E1464995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22650" y="6191250"/>
            <a:ext cx="13144500" cy="457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6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A66737F-23BA-401C-A9F2-551593180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645795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结论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8105894-9A71-4C7B-B460-F799AA7F6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701992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Conclusions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C5B7FA3A-0333-4F67-A5B0-034161868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754380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AEFB302-46C4-42C9-ACF7-998780B0A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8001000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[给出清晰、可验证的结论。]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456ACD0-5FD7-4564-87A9-A2C7BD3A3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85725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DA95BCF-5D9B-4A7B-ABF0-E9AF8E8B8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90106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C09367C-413E-4EBB-8E27-21104813F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94488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DD648A4-5025-4565-B430-C4AC55610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22650" y="11239500"/>
            <a:ext cx="131445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CF86042-9E81-47B2-86A8-9BBE2B2E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150620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研究方向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0324152-9B3E-44C2-A40D-C113A87C0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206817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Research focus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717A680-9359-4893-B803-06F218232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259205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BED62725-CC73-466F-B758-074370D23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3049250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[纳米流体学 / 纳米通道 / 能量转换等]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294896E-28E7-4007-88FF-BE7C2B3E3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362075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95FC451-21D0-4BD3-BA7B-615296A18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4058900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175113F-C93F-4A0C-A305-3E1C636A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22650" y="15144750"/>
            <a:ext cx="131445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5BC3A29-0208-42AE-BDF5-3F5FA785C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541145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关键词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81090209-F331-4E47-9729-84F0E3281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597342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Keywords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F763130-D7E6-41BD-9276-D6F916207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649730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40624368-E2B4-412E-86D3-CF45BD110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65600" y="16716375"/>
            <a:ext cx="116586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B7B7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B7B76"/>
                </a:solidFill>
                <a:latin typeface="Helvetica Neue"/>
                <a:ea typeface="Helvetica Neue"/>
                <a:cs typeface="Helvetica Neue"/>
              </a:rPr>
              <a:t>[keyword 1]   [keyword 2]</a:t>
            </a:r>
          </a:p>
          <a:p xmlns:a="http://schemas.openxmlformats.org/drawingml/2006/main">
            <a:pPr>
              <a:defRPr sz="2100" b="1">
                <a:solidFill>
                  <a:srgbClr val="0B7B7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B7B76"/>
                </a:solidFill>
                <a:latin typeface="Helvetica Neue"/>
                <a:ea typeface="Helvetica Neue"/>
                <a:cs typeface="Helvetica Neue"/>
              </a:rPr>
              <a:t>[keyword 3]   [keyword 4]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208271F-B31F-4315-820C-ACE830B77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22650" y="18478500"/>
            <a:ext cx="13144500" cy="619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42E7354-3250-4AF6-95EF-953EB4D15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874520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参考文献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2585D35-2D76-4667-8AB1-D83E840BB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930717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References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55CE0184-97AD-47E6-BA2E-6CFF721DE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1983105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817D78BB-08C6-499B-BA1F-DCF9105C0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0335875"/>
            <a:ext cx="1234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[1] 作者. 文献题目. 期刊, 年份.</a:t>
            </a:r>
          </a:p>
          <a:p xmlns:a="http://schemas.openxmlformats.org/drawingml/2006/main">
            <a:pPr>
              <a:def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[2] 作者. 文献题目. 期刊, 年份.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067FC0F7-45E8-449F-BCA2-D9FDB108A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0907375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9AA9C75-A9C0-4523-BD5F-BBD49F096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1345525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ACD4FD7F-90E2-40E0-A7FC-F160E5E8E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1783675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A74C4298-FD30-465A-886C-D0AD62E1D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2221825"/>
            <a:ext cx="12344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AD7"/>
          </a:solidFill>
          <a:ln xmlns:a="http://schemas.openxmlformats.org/drawingml/2006/main" w="0">
            <a:noFill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71539AB7-3ABC-4C16-B85B-555DCFDC3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22650" y="25146000"/>
            <a:ext cx="131445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9CAD7"/>
            </a:solidFill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4898D223-5933-4A5E-B2EE-DC84BBA8A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5412700"/>
            <a:ext cx="762381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02B45"/>
                </a:solidFill>
                <a:latin typeface="Helvetica Neue"/>
                <a:ea typeface="Helvetica Neue"/>
                <a:cs typeface="Helvetica Neue"/>
              </a:rPr>
              <a:t>联系方式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99F19D4E-485C-4378-AF76-0CB80670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5974675"/>
            <a:ext cx="1234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26273"/>
                </a:solidFill>
                <a:latin typeface="Helvetica Neue"/>
                <a:ea typeface="Helvetica Neue"/>
                <a:cs typeface="Helvetica Neue"/>
              </a:rPr>
              <a:t>Contact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1EB5AA04-0A99-4B44-A3D4-BB58BD05B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22700" y="26498550"/>
            <a:ext cx="12344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B76"/>
          </a:solidFill>
          <a:ln xmlns:a="http://schemas.openxmlformats.org/drawingml/2006/main" w="0">
            <a:noFill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3545F272-0C76-46FE-918C-E091A8904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84650" y="26289000"/>
            <a:ext cx="1162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2223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122234"/>
                </a:solidFill>
                <a:latin typeface="Helvetica Neue"/>
                <a:ea typeface="Helvetica Neue"/>
                <a:cs typeface="Helvetica Neue"/>
              </a:rPr>
              <a:t>[邮箱 / Email]</a:t>
            </a:r>
          </a:p>
          <a:p xmlns:a="http://schemas.openxmlformats.org/drawingml/2006/main">
            <a:pPr>
              <a:defRPr sz="1875" b="0">
                <a:solidFill>
                  <a:srgbClr val="12223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122234"/>
                </a:solidFill>
                <a:latin typeface="Helvetica Neue"/>
                <a:ea typeface="Helvetica Neue"/>
                <a:cs typeface="Helvetica Neue"/>
              </a:rPr>
              <a:t>[会议官网 / Website]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0E101A4D-5C7F-4E10-B71A-1C620555E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8594050"/>
            <a:ext cx="428625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B45"/>
          </a:solidFill>
          <a:ln xmlns:a="http://schemas.openxmlformats.org/drawingml/2006/main" w="0">
            <a:noFill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AFC47C62-C6E6-4025-A2E4-AE5A300C0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8956000"/>
            <a:ext cx="2476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深圳大学物理与光电工程学院  |  ISNANFCM 2026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9678E53E-8105-400F-93E3-46B07C4E0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0" y="28956000"/>
            <a:ext cx="15621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DDF4F6"/>
                </a:solidFill>
                <a:latin typeface="Helvetica Neue"/>
                <a:ea typeface="Helvetica Neue"/>
                <a:cs typeface="Helvetica Neue"/>
              </a:rPr>
              <a:t>Poster ID: [填写]   |   [二维码 / QR code]</a:t>
            </a:r>
          </a:p>
        </p:txBody>
      </p:sp>
    </p:spTree>
    <p:extLst>
      <p:ext uri="{BB962C8B-B14F-4D97-AF65-F5344CB8AC3E}">
        <p14:creationId xmlns:p14="http://schemas.microsoft.com/office/powerpoint/2010/main" val="6371753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2026-09-04T15:20:36.7320000Z</dcterms:created>
  <dcterms:modified xsi:type="dcterms:W3CDTF">2026-09-04T15:20:36.7320000Z</dcterms:modified>
</coreProperties>
</file>